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6" r:id="rId3"/>
    <p:sldId id="257" r:id="rId4"/>
    <p:sldId id="265" r:id="rId5"/>
    <p:sldId id="258" r:id="rId6"/>
    <p:sldId id="259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0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hetlandspony.awardsgroup@gmail.com" TargetMode="Externa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hetlandspony.ridning@gmail.com" TargetMode="External"/><Relationship Id="rId4" Type="http://schemas.openxmlformats.org/officeDocument/2006/relationships/hyperlink" Target="mailto:shetlandspony.forfun@gmail.com" TargetMode="External"/><Relationship Id="rId5" Type="http://schemas.openxmlformats.org/officeDocument/2006/relationships/hyperlink" Target="mailto:shetlandspony.race@gmail.com" TargetMode="External"/><Relationship Id="rId6" Type="http://schemas.openxmlformats.org/officeDocument/2006/relationships/hyperlink" Target="mailto:shetlandspony.exterior@gmail.com" TargetMode="External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hetlandspony.korsel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5148" y="256207"/>
            <a:ext cx="10364451" cy="1596177"/>
          </a:xfrm>
        </p:spPr>
        <p:txBody>
          <a:bodyPr>
            <a:normAutofit/>
          </a:bodyPr>
          <a:lstStyle/>
          <a:p>
            <a:r>
              <a:rPr lang="da-DK" sz="4400" b="1" dirty="0">
                <a:solidFill>
                  <a:srgbClr val="C00000"/>
                </a:solidFill>
              </a:rPr>
              <a:t>Shetlandspony Awards 2019</a:t>
            </a:r>
            <a:endParaRPr lang="da-DK" sz="4400" dirty="0">
              <a:solidFill>
                <a:srgbClr val="C00000"/>
              </a:solidFill>
            </a:endParaRPr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050" y="1984075"/>
            <a:ext cx="2979777" cy="4407263"/>
          </a:xfrm>
        </p:spPr>
      </p:pic>
      <p:sp>
        <p:nvSpPr>
          <p:cNvPr id="5" name="Tekstfelt 4"/>
          <p:cNvSpPr txBox="1"/>
          <p:nvPr/>
        </p:nvSpPr>
        <p:spPr>
          <a:xfrm>
            <a:off x="5443268" y="2214694"/>
            <a:ext cx="46755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Bedste </a:t>
            </a:r>
            <a:r>
              <a:rPr lang="da-DK" b="1" dirty="0" smtClean="0">
                <a:latin typeface="Arial" panose="020B0604020202020204" pitchFamily="34" charset="0"/>
                <a:cs typeface="Arial" panose="020B0604020202020204" pitchFamily="34" charset="0"/>
              </a:rPr>
              <a:t>køreekvipage </a:t>
            </a:r>
            <a:r>
              <a:rPr lang="da-DK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  <a:endParaRPr lang="da-DK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Bedste ride </a:t>
            </a:r>
            <a:r>
              <a:rPr lang="da-DK" b="1" dirty="0" smtClean="0">
                <a:latin typeface="Arial" panose="020B0604020202020204" pitchFamily="34" charset="0"/>
                <a:cs typeface="Arial" panose="020B0604020202020204" pitchFamily="34" charset="0"/>
              </a:rPr>
              <a:t>ekvipage </a:t>
            </a:r>
            <a:r>
              <a:rPr lang="da-DK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Bedste </a:t>
            </a:r>
            <a:r>
              <a:rPr lang="da-DK" b="1" dirty="0" smtClean="0">
                <a:latin typeface="Arial" panose="020B0604020202020204" pitchFamily="34" charset="0"/>
                <a:cs typeface="Arial" panose="020B0604020202020204" pitchFamily="34" charset="0"/>
              </a:rPr>
              <a:t>væddeløbsekvipage </a:t>
            </a:r>
            <a:r>
              <a:rPr lang="da-DK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  <a:endParaRPr lang="da-DK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Bedste For Fun </a:t>
            </a:r>
            <a:r>
              <a:rPr lang="da-DK" b="1" dirty="0" smtClean="0">
                <a:latin typeface="Arial" panose="020B0604020202020204" pitchFamily="34" charset="0"/>
                <a:cs typeface="Arial" panose="020B0604020202020204" pitchFamily="34" charset="0"/>
              </a:rPr>
              <a:t>ekvipage </a:t>
            </a:r>
            <a:r>
              <a:rPr lang="da-DK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Bedste eksteriør </a:t>
            </a:r>
            <a:r>
              <a:rPr lang="da-DK" b="1" dirty="0" smtClean="0">
                <a:latin typeface="Arial" panose="020B0604020202020204" pitchFamily="34" charset="0"/>
                <a:cs typeface="Arial" panose="020B0604020202020204" pitchFamily="34" charset="0"/>
              </a:rPr>
              <a:t>pony </a:t>
            </a:r>
            <a:r>
              <a:rPr lang="da-DK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Stutteri </a:t>
            </a:r>
            <a:r>
              <a:rPr lang="da-DK" b="1" dirty="0" err="1"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 / Avler </a:t>
            </a:r>
            <a:r>
              <a:rPr lang="da-DK" b="1" dirty="0" err="1"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9672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3857" y="0"/>
            <a:ext cx="8164090" cy="778962"/>
          </a:xfrm>
        </p:spPr>
        <p:txBody>
          <a:bodyPr/>
          <a:lstStyle/>
          <a:p>
            <a:r>
              <a:rPr lang="da-DK" b="1" dirty="0">
                <a:solidFill>
                  <a:srgbClr val="C00000"/>
                </a:solidFill>
              </a:rPr>
              <a:t>Shetlandspony Awards 2019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7783943" y="4385903"/>
            <a:ext cx="2346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Sponsorer søges </a:t>
            </a:r>
            <a:r>
              <a:rPr lang="da-DK" b="1" dirty="0">
                <a:sym typeface="Wingdings" panose="05000000000000000000" pitchFamily="2" charset="2"/>
              </a:rPr>
              <a:t></a:t>
            </a:r>
            <a:endParaRPr lang="da-DK" dirty="0"/>
          </a:p>
          <a:p>
            <a:r>
              <a:rPr lang="da-DK" dirty="0"/>
              <a:t>Hovedsponsor 250 </a:t>
            </a:r>
            <a:r>
              <a:rPr lang="da-DK" dirty="0" err="1"/>
              <a:t>kr</a:t>
            </a:r>
            <a:r>
              <a:rPr lang="da-DK" dirty="0"/>
              <a:t> </a:t>
            </a:r>
          </a:p>
          <a:p>
            <a:r>
              <a:rPr lang="da-DK" dirty="0"/>
              <a:t>Sponsor 100 </a:t>
            </a:r>
            <a:r>
              <a:rPr lang="da-DK" dirty="0" err="1"/>
              <a:t>kr</a:t>
            </a:r>
            <a:r>
              <a:rPr lang="da-DK" dirty="0"/>
              <a:t> </a:t>
            </a:r>
          </a:p>
          <a:p>
            <a:endParaRPr lang="da-DK" dirty="0"/>
          </a:p>
        </p:txBody>
      </p:sp>
      <p:sp>
        <p:nvSpPr>
          <p:cNvPr id="5" name="Tekstfelt 4"/>
          <p:cNvSpPr txBox="1"/>
          <p:nvPr/>
        </p:nvSpPr>
        <p:spPr>
          <a:xfrm>
            <a:off x="1932317" y="1335768"/>
            <a:ext cx="57365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Shetlandspony</a:t>
            </a:r>
            <a:r>
              <a:rPr lang="en-US" b="1" dirty="0"/>
              <a:t> awards </a:t>
            </a:r>
            <a:r>
              <a:rPr lang="en-US" b="1" dirty="0" err="1"/>
              <a:t>gruppe</a:t>
            </a:r>
            <a:r>
              <a:rPr lang="en-US" b="1" dirty="0"/>
              <a:t>: </a:t>
            </a:r>
            <a:r>
              <a:rPr lang="en-US" u="sng" dirty="0">
                <a:hlinkClick r:id="rId2"/>
              </a:rPr>
              <a:t>shetlandspony.awardsgroup@gmail.com</a:t>
            </a:r>
            <a:endParaRPr lang="da-DK" dirty="0"/>
          </a:p>
          <a:p>
            <a:endParaRPr lang="da-DK" dirty="0" smtClean="0"/>
          </a:p>
          <a:p>
            <a:r>
              <a:rPr lang="da-DK" dirty="0" smtClean="0"/>
              <a:t>Lene </a:t>
            </a:r>
            <a:r>
              <a:rPr lang="da-DK" dirty="0"/>
              <a:t>Lund Kristensen</a:t>
            </a:r>
          </a:p>
          <a:p>
            <a:r>
              <a:rPr lang="da-DK" dirty="0"/>
              <a:t>Line Laugesen</a:t>
            </a:r>
          </a:p>
          <a:p>
            <a:r>
              <a:rPr lang="da-DK" dirty="0"/>
              <a:t>Barbara Tovgaard</a:t>
            </a:r>
          </a:p>
          <a:p>
            <a:r>
              <a:rPr lang="da-DK" dirty="0"/>
              <a:t>Mette Skov Johansen</a:t>
            </a:r>
          </a:p>
          <a:p>
            <a:r>
              <a:rPr lang="da-DK" dirty="0"/>
              <a:t>Susanne Dahl Kjærgaard</a:t>
            </a:r>
          </a:p>
          <a:p>
            <a:r>
              <a:rPr lang="da-DK" dirty="0"/>
              <a:t>Susanne </a:t>
            </a:r>
            <a:r>
              <a:rPr lang="da-DK" dirty="0" err="1"/>
              <a:t>Vihrs</a:t>
            </a:r>
            <a:endParaRPr lang="da-DK" dirty="0"/>
          </a:p>
          <a:p>
            <a:endParaRPr lang="da-DK" dirty="0"/>
          </a:p>
        </p:txBody>
      </p:sp>
      <p:pic>
        <p:nvPicPr>
          <p:cNvPr id="6" name="Pladsholder til indhol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883" y="1049216"/>
            <a:ext cx="2128973" cy="3148874"/>
          </a:xfrm>
          <a:prstGeom prst="rect">
            <a:avLst/>
          </a:prstGeom>
        </p:spPr>
      </p:pic>
      <p:pic>
        <p:nvPicPr>
          <p:cNvPr id="7" name="Pladsholder til indhol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9" y="4986068"/>
            <a:ext cx="1066759" cy="157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92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79366" y="138023"/>
            <a:ext cx="6556076" cy="636708"/>
          </a:xfrm>
        </p:spPr>
        <p:txBody>
          <a:bodyPr>
            <a:normAutofit fontScale="90000"/>
          </a:bodyPr>
          <a:lstStyle/>
          <a:p>
            <a:r>
              <a:rPr lang="da-DK" sz="3600" b="1" dirty="0" smtClean="0">
                <a:solidFill>
                  <a:srgbClr val="C00000"/>
                </a:solidFill>
              </a:rPr>
              <a:t>Shetlandspony </a:t>
            </a:r>
            <a:r>
              <a:rPr lang="da-DK" sz="3600" b="1" dirty="0">
                <a:solidFill>
                  <a:srgbClr val="C00000"/>
                </a:solidFill>
              </a:rPr>
              <a:t>Awards 2019</a:t>
            </a:r>
            <a:endParaRPr lang="da-DK" sz="36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9" y="4986068"/>
            <a:ext cx="1066759" cy="1577798"/>
          </a:xfrm>
        </p:spPr>
      </p:pic>
      <p:pic>
        <p:nvPicPr>
          <p:cNvPr id="5" name="Pladsholder til ind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76" y="5052204"/>
            <a:ext cx="1066759" cy="1577798"/>
          </a:xfrm>
          <a:prstGeom prst="rect">
            <a:avLst/>
          </a:prstGeom>
        </p:spPr>
      </p:pic>
      <p:sp>
        <p:nvSpPr>
          <p:cNvPr id="6" name="Tekstfelt 5"/>
          <p:cNvSpPr txBox="1"/>
          <p:nvPr/>
        </p:nvSpPr>
        <p:spPr>
          <a:xfrm>
            <a:off x="1975449" y="1570008"/>
            <a:ext cx="36317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rgbClr val="C00000"/>
                </a:solidFill>
              </a:rPr>
              <a:t>Bedste ride ekvipage</a:t>
            </a:r>
            <a:endParaRPr lang="da-DK" dirty="0">
              <a:solidFill>
                <a:srgbClr val="C00000"/>
              </a:solidFill>
            </a:endParaRPr>
          </a:p>
          <a:p>
            <a:pPr lvl="0"/>
            <a:r>
              <a:rPr lang="da-DK" dirty="0"/>
              <a:t>Dressur inkl. materialprøve</a:t>
            </a:r>
          </a:p>
          <a:p>
            <a:pPr lvl="0"/>
            <a:r>
              <a:rPr lang="da-DK" dirty="0"/>
              <a:t>Engelske </a:t>
            </a:r>
            <a:r>
              <a:rPr lang="da-DK" dirty="0" err="1"/>
              <a:t>rideklasser</a:t>
            </a:r>
            <a:endParaRPr lang="da-DK" dirty="0"/>
          </a:p>
          <a:p>
            <a:pPr lvl="0"/>
            <a:r>
              <a:rPr lang="da-DK" dirty="0"/>
              <a:t>Springning</a:t>
            </a:r>
          </a:p>
          <a:p>
            <a:pPr lvl="0"/>
            <a:r>
              <a:rPr lang="da-DK" dirty="0"/>
              <a:t>Agility med rytter</a:t>
            </a:r>
          </a:p>
          <a:p>
            <a:pPr lvl="0"/>
            <a:r>
              <a:rPr lang="da-DK" dirty="0"/>
              <a:t>Ringridning</a:t>
            </a:r>
          </a:p>
          <a:p>
            <a:r>
              <a:rPr lang="da-DK" b="1" dirty="0"/>
              <a:t> </a:t>
            </a:r>
            <a:endParaRPr lang="da-DK" dirty="0"/>
          </a:p>
          <a:p>
            <a:r>
              <a:rPr lang="da-DK" b="1" dirty="0">
                <a:solidFill>
                  <a:srgbClr val="C00000"/>
                </a:solidFill>
              </a:rPr>
              <a:t>Bedste For Fun ekvipage</a:t>
            </a:r>
            <a:endParaRPr lang="da-DK" dirty="0">
              <a:solidFill>
                <a:srgbClr val="C00000"/>
              </a:solidFill>
            </a:endParaRPr>
          </a:p>
          <a:p>
            <a:pPr lvl="0"/>
            <a:r>
              <a:rPr lang="da-DK" dirty="0"/>
              <a:t>Mønstring</a:t>
            </a:r>
          </a:p>
          <a:p>
            <a:pPr lvl="0"/>
            <a:r>
              <a:rPr lang="da-DK" dirty="0"/>
              <a:t>Agility ved hånd</a:t>
            </a:r>
          </a:p>
          <a:p>
            <a:pPr lvl="0"/>
            <a:r>
              <a:rPr lang="da-DK" dirty="0"/>
              <a:t>Spring ved hånd</a:t>
            </a:r>
          </a:p>
        </p:txBody>
      </p:sp>
      <p:sp>
        <p:nvSpPr>
          <p:cNvPr id="7" name="Tekstfelt 6"/>
          <p:cNvSpPr txBox="1"/>
          <p:nvPr/>
        </p:nvSpPr>
        <p:spPr>
          <a:xfrm>
            <a:off x="5607170" y="1570008"/>
            <a:ext cx="36317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rgbClr val="C00000"/>
                </a:solidFill>
              </a:rPr>
              <a:t>Bedste køreekvipage</a:t>
            </a:r>
            <a:endParaRPr lang="da-DK" dirty="0">
              <a:solidFill>
                <a:srgbClr val="C00000"/>
              </a:solidFill>
            </a:endParaRPr>
          </a:p>
          <a:p>
            <a:pPr lvl="0"/>
            <a:r>
              <a:rPr lang="da-DK" dirty="0"/>
              <a:t>Dressur kørsel inkl. materialprøve</a:t>
            </a:r>
          </a:p>
          <a:p>
            <a:pPr lvl="0"/>
            <a:r>
              <a:rPr lang="da-DK" dirty="0"/>
              <a:t>Toppekørsel</a:t>
            </a:r>
          </a:p>
          <a:p>
            <a:pPr lvl="0"/>
            <a:r>
              <a:rPr lang="da-DK" dirty="0"/>
              <a:t>Maratonkørsel, forhindringskørsel</a:t>
            </a:r>
          </a:p>
          <a:p>
            <a:pPr lvl="0"/>
            <a:r>
              <a:rPr lang="da-DK" dirty="0"/>
              <a:t>Lange liner inkl. materialprøve</a:t>
            </a:r>
          </a:p>
          <a:p>
            <a:r>
              <a:rPr lang="da-DK" b="1" dirty="0"/>
              <a:t> </a:t>
            </a:r>
            <a:endParaRPr lang="da-DK" dirty="0"/>
          </a:p>
          <a:p>
            <a:r>
              <a:rPr lang="da-DK" b="1" dirty="0">
                <a:solidFill>
                  <a:srgbClr val="C00000"/>
                </a:solidFill>
              </a:rPr>
              <a:t>Bedste væddeløbsekvipage</a:t>
            </a:r>
            <a:endParaRPr lang="da-DK" dirty="0">
              <a:solidFill>
                <a:srgbClr val="C00000"/>
              </a:solidFill>
            </a:endParaRPr>
          </a:p>
          <a:p>
            <a:pPr lvl="0"/>
            <a:r>
              <a:rPr lang="da-DK" dirty="0"/>
              <a:t>Travløb/Monteløb</a:t>
            </a:r>
          </a:p>
          <a:p>
            <a:pPr lvl="0"/>
            <a:r>
              <a:rPr lang="da-DK" dirty="0"/>
              <a:t>Galopløb</a:t>
            </a:r>
          </a:p>
          <a:p>
            <a:endParaRPr lang="da-DK" dirty="0"/>
          </a:p>
        </p:txBody>
      </p:sp>
      <p:sp>
        <p:nvSpPr>
          <p:cNvPr id="8" name="Tekstfelt 7"/>
          <p:cNvSpPr txBox="1"/>
          <p:nvPr/>
        </p:nvSpPr>
        <p:spPr>
          <a:xfrm>
            <a:off x="1975449" y="4986068"/>
            <a:ext cx="68321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Samme pony kan </a:t>
            </a:r>
            <a:r>
              <a:rPr lang="da-DK" dirty="0" smtClean="0"/>
              <a:t>samle </a:t>
            </a:r>
            <a:r>
              <a:rPr lang="da-DK" dirty="0"/>
              <a:t>point med flere ryttere/kuske/handler, ligesom rytter/kusk/handler kan samle point med flere </a:t>
            </a:r>
            <a:r>
              <a:rPr lang="da-DK" dirty="0" smtClean="0"/>
              <a:t>ponyer. </a:t>
            </a:r>
          </a:p>
          <a:p>
            <a:endParaRPr lang="da-DK" b="1" dirty="0" smtClean="0"/>
          </a:p>
          <a:p>
            <a:r>
              <a:rPr lang="da-DK" b="1" dirty="0" smtClean="0"/>
              <a:t>Pointene </a:t>
            </a:r>
            <a:r>
              <a:rPr lang="da-DK" b="1" dirty="0"/>
              <a:t>samles for </a:t>
            </a:r>
            <a:r>
              <a:rPr lang="da-DK" b="1" dirty="0" smtClean="0"/>
              <a:t>ekvipagen i hver kategori.</a:t>
            </a:r>
            <a:endParaRPr lang="da-DK" b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65548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76112" y="0"/>
            <a:ext cx="7361834" cy="804841"/>
          </a:xfrm>
        </p:spPr>
        <p:txBody>
          <a:bodyPr/>
          <a:lstStyle/>
          <a:p>
            <a:r>
              <a:rPr lang="da-DK" b="1" dirty="0">
                <a:solidFill>
                  <a:srgbClr val="C00000"/>
                </a:solidFill>
              </a:rPr>
              <a:t>Shetlandspony Awards 2019</a:t>
            </a:r>
            <a:endParaRPr lang="da-DK" dirty="0"/>
          </a:p>
        </p:txBody>
      </p:sp>
      <p:pic>
        <p:nvPicPr>
          <p:cNvPr id="4" name="Pladsholder til ind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9" y="4986068"/>
            <a:ext cx="1066759" cy="1577798"/>
          </a:xfrm>
          <a:prstGeom prst="rect">
            <a:avLst/>
          </a:prstGeom>
        </p:spPr>
      </p:pic>
      <p:sp>
        <p:nvSpPr>
          <p:cNvPr id="5" name="Tekstfelt 4"/>
          <p:cNvSpPr txBox="1"/>
          <p:nvPr/>
        </p:nvSpPr>
        <p:spPr>
          <a:xfrm>
            <a:off x="1846054" y="1552755"/>
            <a:ext cx="37179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rgbClr val="C00000"/>
                </a:solidFill>
              </a:rPr>
              <a:t>Bedste eksteriør pony</a:t>
            </a:r>
            <a:endParaRPr lang="da-DK" dirty="0">
              <a:solidFill>
                <a:srgbClr val="C00000"/>
              </a:solidFill>
            </a:endParaRPr>
          </a:p>
          <a:p>
            <a:pPr lvl="0"/>
            <a:r>
              <a:rPr lang="da-DK" dirty="0"/>
              <a:t>Føl</a:t>
            </a:r>
          </a:p>
          <a:p>
            <a:pPr lvl="0"/>
            <a:r>
              <a:rPr lang="da-DK" dirty="0"/>
              <a:t>1 års</a:t>
            </a:r>
          </a:p>
          <a:p>
            <a:pPr lvl="0"/>
            <a:r>
              <a:rPr lang="da-DK" dirty="0"/>
              <a:t>2 års</a:t>
            </a:r>
          </a:p>
          <a:p>
            <a:pPr lvl="0"/>
            <a:r>
              <a:rPr lang="da-DK" dirty="0"/>
              <a:t>3 års</a:t>
            </a:r>
          </a:p>
          <a:p>
            <a:pPr lvl="0"/>
            <a:r>
              <a:rPr lang="da-DK" dirty="0"/>
              <a:t>Hingst</a:t>
            </a:r>
          </a:p>
          <a:p>
            <a:pPr lvl="0"/>
            <a:r>
              <a:rPr lang="da-DK" dirty="0"/>
              <a:t>Hoppe</a:t>
            </a:r>
          </a:p>
          <a:p>
            <a:pPr lvl="0"/>
            <a:r>
              <a:rPr lang="da-DK" dirty="0" smtClean="0"/>
              <a:t>Vallak</a:t>
            </a:r>
          </a:p>
          <a:p>
            <a:pPr lvl="0"/>
            <a:endParaRPr lang="da-DK" dirty="0"/>
          </a:p>
          <a:p>
            <a:r>
              <a:rPr lang="da-DK" b="1" dirty="0">
                <a:solidFill>
                  <a:srgbClr val="C00000"/>
                </a:solidFill>
              </a:rPr>
              <a:t>Stutteri </a:t>
            </a:r>
            <a:r>
              <a:rPr lang="da-DK" b="1" dirty="0" err="1">
                <a:solidFill>
                  <a:srgbClr val="C00000"/>
                </a:solidFill>
              </a:rPr>
              <a:t>award</a:t>
            </a:r>
            <a:r>
              <a:rPr lang="da-DK" b="1" dirty="0">
                <a:solidFill>
                  <a:srgbClr val="C00000"/>
                </a:solidFill>
              </a:rPr>
              <a:t> / Avler </a:t>
            </a:r>
            <a:r>
              <a:rPr lang="da-DK" b="1" dirty="0" err="1">
                <a:solidFill>
                  <a:srgbClr val="C00000"/>
                </a:solidFill>
              </a:rPr>
              <a:t>award</a:t>
            </a:r>
            <a:r>
              <a:rPr lang="da-DK" b="1" dirty="0">
                <a:solidFill>
                  <a:srgbClr val="C00000"/>
                </a:solidFill>
              </a:rPr>
              <a:t> </a:t>
            </a:r>
            <a:endParaRPr lang="da-DK" dirty="0">
              <a:solidFill>
                <a:srgbClr val="C00000"/>
              </a:solidFill>
            </a:endParaRPr>
          </a:p>
          <a:p>
            <a:endParaRPr lang="da-DK" dirty="0"/>
          </a:p>
        </p:txBody>
      </p:sp>
      <p:sp>
        <p:nvSpPr>
          <p:cNvPr id="7" name="Tekstfelt 6"/>
          <p:cNvSpPr txBox="1"/>
          <p:nvPr/>
        </p:nvSpPr>
        <p:spPr>
          <a:xfrm>
            <a:off x="5339751" y="1552755"/>
            <a:ext cx="50982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Point samles for </a:t>
            </a:r>
            <a:r>
              <a:rPr lang="da-DK" u="sng" dirty="0"/>
              <a:t>ponyen</a:t>
            </a:r>
            <a:r>
              <a:rPr lang="da-DK" dirty="0"/>
              <a:t> indenfor eksteriørklasser og fra </a:t>
            </a:r>
            <a:r>
              <a:rPr lang="da-DK" u="sng" dirty="0"/>
              <a:t>max 4</a:t>
            </a:r>
            <a:r>
              <a:rPr lang="da-DK" dirty="0"/>
              <a:t> arrangementer. Har en pony deltaget i mere end 4 skuer/shows, så er det resultaterne fra de 4 </a:t>
            </a:r>
            <a:r>
              <a:rPr lang="da-DK" dirty="0" smtClean="0">
                <a:solidFill>
                  <a:srgbClr val="00B050"/>
                </a:solidFill>
              </a:rPr>
              <a:t>bedste </a:t>
            </a:r>
            <a:r>
              <a:rPr lang="da-DK" dirty="0" smtClean="0"/>
              <a:t>der </a:t>
            </a:r>
            <a:r>
              <a:rPr lang="da-DK" dirty="0"/>
              <a:t>tæller. </a:t>
            </a:r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r>
              <a:rPr lang="da-DK" dirty="0"/>
              <a:t>Point samles til Stutteri/avler </a:t>
            </a:r>
            <a:r>
              <a:rPr lang="da-DK" dirty="0" err="1"/>
              <a:t>award</a:t>
            </a:r>
            <a:r>
              <a:rPr lang="da-DK" dirty="0"/>
              <a:t> kun fra solgte ponyer</a:t>
            </a:r>
          </a:p>
        </p:txBody>
      </p:sp>
    </p:spTree>
    <p:extLst>
      <p:ext uri="{BB962C8B-B14F-4D97-AF65-F5344CB8AC3E}">
        <p14:creationId xmlns:p14="http://schemas.microsoft.com/office/powerpoint/2010/main" val="2606352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21474" y="-86264"/>
            <a:ext cx="8342368" cy="1026543"/>
          </a:xfrm>
        </p:spPr>
        <p:txBody>
          <a:bodyPr/>
          <a:lstStyle/>
          <a:p>
            <a:r>
              <a:rPr lang="da-DK" b="1" dirty="0">
                <a:solidFill>
                  <a:srgbClr val="C00000"/>
                </a:solidFill>
              </a:rPr>
              <a:t>Shetlandspony Awards 2019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3062377" y="1518249"/>
            <a:ext cx="728932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Generelle krav for at samle point til Shetlandspony Awards 2019</a:t>
            </a:r>
            <a:r>
              <a:rPr lang="da-DK" b="1" dirty="0" smtClean="0"/>
              <a:t>:</a:t>
            </a:r>
          </a:p>
          <a:p>
            <a:endParaRPr lang="da-DK" dirty="0"/>
          </a:p>
          <a:p>
            <a:r>
              <a:rPr lang="da-DK" dirty="0"/>
              <a:t>Medlemskab af Avlsforeningen for Shetlandsponyer </a:t>
            </a:r>
            <a:endParaRPr lang="da-DK" dirty="0" smtClean="0"/>
          </a:p>
          <a:p>
            <a:endParaRPr lang="da-DK" dirty="0"/>
          </a:p>
          <a:p>
            <a:pPr lvl="0"/>
            <a:r>
              <a:rPr lang="da-DK" dirty="0"/>
              <a:t>kusk/rytter/handler/udstiller skal være </a:t>
            </a:r>
            <a:r>
              <a:rPr lang="da-DK" dirty="0" smtClean="0"/>
              <a:t>medlem</a:t>
            </a:r>
          </a:p>
          <a:p>
            <a:pPr lvl="0"/>
            <a:r>
              <a:rPr lang="da-DK" dirty="0" smtClean="0"/>
              <a:t>børn </a:t>
            </a:r>
            <a:r>
              <a:rPr lang="da-DK" dirty="0"/>
              <a:t>medlem via forældres medlemskab </a:t>
            </a:r>
            <a:endParaRPr lang="da-DK" dirty="0" smtClean="0"/>
          </a:p>
          <a:p>
            <a:pPr lvl="0"/>
            <a:endParaRPr lang="da-DK" dirty="0"/>
          </a:p>
          <a:p>
            <a:r>
              <a:rPr lang="da-DK" dirty="0"/>
              <a:t>Shetlandsponyen skal have rødt pas og være afkom af kåret </a:t>
            </a:r>
            <a:r>
              <a:rPr lang="da-DK" dirty="0" smtClean="0"/>
              <a:t>hingst</a:t>
            </a:r>
          </a:p>
          <a:p>
            <a:endParaRPr lang="da-DK" dirty="0"/>
          </a:p>
          <a:p>
            <a:r>
              <a:rPr lang="da-DK" dirty="0"/>
              <a:t>Ponyens alder følger </a:t>
            </a:r>
            <a:r>
              <a:rPr lang="da-DK" dirty="0" smtClean="0"/>
              <a:t>kalenderåret</a:t>
            </a:r>
          </a:p>
          <a:p>
            <a:endParaRPr lang="da-DK" dirty="0"/>
          </a:p>
          <a:p>
            <a:r>
              <a:rPr lang="da-DK" dirty="0"/>
              <a:t>Point kan samles til arrangementer afholdt i Danmark</a:t>
            </a:r>
          </a:p>
          <a:p>
            <a:endParaRPr lang="da-DK" dirty="0"/>
          </a:p>
        </p:txBody>
      </p:sp>
      <p:pic>
        <p:nvPicPr>
          <p:cNvPr id="5" name="Pladsholder til ind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9" y="4986068"/>
            <a:ext cx="1066759" cy="157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32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96882" y="0"/>
            <a:ext cx="7154800" cy="701325"/>
          </a:xfrm>
        </p:spPr>
        <p:txBody>
          <a:bodyPr/>
          <a:lstStyle/>
          <a:p>
            <a:r>
              <a:rPr lang="da-DK" b="1" dirty="0">
                <a:solidFill>
                  <a:srgbClr val="C00000"/>
                </a:solidFill>
              </a:rPr>
              <a:t>Shetlandspony Awards 2019</a:t>
            </a:r>
            <a:endParaRPr lang="da-DK" dirty="0"/>
          </a:p>
        </p:txBody>
      </p:sp>
      <p:pic>
        <p:nvPicPr>
          <p:cNvPr id="4" name="Pladsholder til ind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9" y="4986068"/>
            <a:ext cx="1066759" cy="1577798"/>
          </a:xfrm>
          <a:prstGeom prst="rect">
            <a:avLst/>
          </a:prstGeom>
        </p:spPr>
      </p:pic>
      <p:sp>
        <p:nvSpPr>
          <p:cNvPr id="5" name="Tekstfelt 4"/>
          <p:cNvSpPr txBox="1"/>
          <p:nvPr/>
        </p:nvSpPr>
        <p:spPr>
          <a:xfrm>
            <a:off x="2044460" y="871268"/>
            <a:ext cx="835037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Point kan samles ved skuer/stævner arrangeret af:</a:t>
            </a:r>
            <a:endParaRPr lang="da-DK" dirty="0"/>
          </a:p>
          <a:p>
            <a:pPr lvl="0"/>
            <a:endParaRPr lang="da-DK" dirty="0" smtClean="0"/>
          </a:p>
          <a:p>
            <a:pPr lvl="0"/>
            <a:r>
              <a:rPr lang="da-DK" dirty="0" smtClean="0"/>
              <a:t>Avlsforeningen </a:t>
            </a:r>
            <a:r>
              <a:rPr lang="da-DK" dirty="0"/>
              <a:t>for Shetlandsponyer</a:t>
            </a:r>
          </a:p>
          <a:p>
            <a:pPr lvl="0"/>
            <a:r>
              <a:rPr lang="da-DK" dirty="0"/>
              <a:t>Lokalområder i Avlsforeningen for Shetlandsponyer</a:t>
            </a:r>
          </a:p>
          <a:p>
            <a:pPr lvl="0"/>
            <a:r>
              <a:rPr lang="da-DK" dirty="0"/>
              <a:t>Medlemmer af Avlsforeningen for Shetlandsponyer </a:t>
            </a:r>
            <a:endParaRPr lang="da-DK" dirty="0" smtClean="0"/>
          </a:p>
          <a:p>
            <a:pPr lvl="0"/>
            <a:r>
              <a:rPr lang="da-DK" dirty="0" smtClean="0"/>
              <a:t>(</a:t>
            </a:r>
            <a:r>
              <a:rPr lang="da-DK" dirty="0"/>
              <a:t>arrangementet skal være åben for alle medlemmer og godkendes af </a:t>
            </a:r>
            <a:r>
              <a:rPr lang="da-DK" dirty="0" smtClean="0"/>
              <a:t>Award-udvalget)</a:t>
            </a:r>
            <a:endParaRPr lang="da-DK" dirty="0"/>
          </a:p>
          <a:p>
            <a:pPr lvl="1"/>
            <a:r>
              <a:rPr lang="da-DK" dirty="0"/>
              <a:t>Efterårs Shetlænderstævne hos Stutteri </a:t>
            </a:r>
            <a:r>
              <a:rPr lang="da-DK" dirty="0" err="1"/>
              <a:t>Bådsgård</a:t>
            </a:r>
            <a:endParaRPr lang="da-DK" dirty="0"/>
          </a:p>
          <a:p>
            <a:pPr lvl="1"/>
            <a:r>
              <a:rPr lang="da-DK" dirty="0"/>
              <a:t>SH-kørestævne hos Stutteri </a:t>
            </a:r>
            <a:r>
              <a:rPr lang="da-DK" dirty="0" err="1"/>
              <a:t>Bådsgård</a:t>
            </a:r>
            <a:r>
              <a:rPr lang="da-DK" dirty="0"/>
              <a:t> </a:t>
            </a:r>
          </a:p>
          <a:p>
            <a:pPr lvl="1"/>
            <a:r>
              <a:rPr lang="da-DK" dirty="0" err="1"/>
              <a:t>Oktobershow</a:t>
            </a:r>
            <a:endParaRPr lang="da-DK" dirty="0"/>
          </a:p>
          <a:p>
            <a:pPr lvl="1"/>
            <a:r>
              <a:rPr lang="da-DK" dirty="0" err="1"/>
              <a:t>Dorthealyst</a:t>
            </a:r>
            <a:endParaRPr lang="da-DK" dirty="0"/>
          </a:p>
          <a:p>
            <a:pPr lvl="1"/>
            <a:r>
              <a:rPr lang="da-DK" dirty="0"/>
              <a:t>Fyns Ponyskuer</a:t>
            </a:r>
          </a:p>
          <a:p>
            <a:pPr lvl="0"/>
            <a:r>
              <a:rPr lang="da-DK" dirty="0"/>
              <a:t>M&amp;M </a:t>
            </a:r>
          </a:p>
          <a:p>
            <a:pPr lvl="0"/>
            <a:r>
              <a:rPr lang="da-DK" dirty="0"/>
              <a:t>Sjællands Shetlænder Køre og </a:t>
            </a:r>
            <a:r>
              <a:rPr lang="da-DK" dirty="0" err="1"/>
              <a:t>rideforeningen</a:t>
            </a:r>
            <a:endParaRPr lang="da-DK" dirty="0"/>
          </a:p>
          <a:p>
            <a:pPr lvl="0"/>
            <a:r>
              <a:rPr lang="da-DK" dirty="0"/>
              <a:t>Danske </a:t>
            </a:r>
            <a:r>
              <a:rPr lang="da-DK" dirty="0" err="1"/>
              <a:t>S</a:t>
            </a:r>
            <a:r>
              <a:rPr lang="da-DK" dirty="0" err="1" smtClean="0"/>
              <a:t>måpony</a:t>
            </a:r>
            <a:r>
              <a:rPr lang="da-DK" dirty="0" smtClean="0"/>
              <a:t> Kuske</a:t>
            </a:r>
            <a:endParaRPr lang="da-DK" dirty="0"/>
          </a:p>
          <a:p>
            <a:pPr lvl="0"/>
            <a:r>
              <a:rPr lang="da-DK" dirty="0"/>
              <a:t>Dansk </a:t>
            </a:r>
            <a:r>
              <a:rPr lang="da-DK" dirty="0" err="1"/>
              <a:t>Rideforbund</a:t>
            </a:r>
            <a:endParaRPr lang="da-DK" dirty="0"/>
          </a:p>
          <a:p>
            <a:pPr lvl="0"/>
            <a:r>
              <a:rPr lang="da-DK" dirty="0"/>
              <a:t>Dansk Køreforbund</a:t>
            </a:r>
          </a:p>
          <a:p>
            <a:pPr lvl="0"/>
            <a:r>
              <a:rPr lang="da-DK" dirty="0"/>
              <a:t>Dansk </a:t>
            </a:r>
            <a:r>
              <a:rPr lang="da-DK" dirty="0" smtClean="0"/>
              <a:t>Hestevæddeløb</a:t>
            </a:r>
            <a:endParaRPr lang="da-DK" dirty="0"/>
          </a:p>
          <a:p>
            <a:pPr lvl="0"/>
            <a:r>
              <a:rPr lang="da-DK" dirty="0" err="1"/>
              <a:t>Dyrkue</a:t>
            </a:r>
            <a:r>
              <a:rPr lang="da-DK" dirty="0"/>
              <a:t>/Landsskue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Meld gerne ind med flere arrangementer </a:t>
            </a:r>
            <a:r>
              <a:rPr lang="da-DK" dirty="0">
                <a:sym typeface="Wingdings" panose="05000000000000000000" pitchFamily="2" charset="2"/>
              </a:rPr>
              <a:t>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4000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1993" y="92306"/>
            <a:ext cx="7232437" cy="640940"/>
          </a:xfrm>
        </p:spPr>
        <p:txBody>
          <a:bodyPr/>
          <a:lstStyle/>
          <a:p>
            <a:r>
              <a:rPr lang="da-DK" b="1" dirty="0">
                <a:solidFill>
                  <a:srgbClr val="C00000"/>
                </a:solidFill>
              </a:rPr>
              <a:t>Shetlandspony Awards 2019</a:t>
            </a:r>
            <a:endParaRPr lang="da-DK" dirty="0"/>
          </a:p>
        </p:txBody>
      </p:sp>
      <p:pic>
        <p:nvPicPr>
          <p:cNvPr id="4" name="Pladsholder til ind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9" y="4986068"/>
            <a:ext cx="1066759" cy="1577798"/>
          </a:xfrm>
          <a:prstGeom prst="rect">
            <a:avLst/>
          </a:prstGeom>
        </p:spPr>
      </p:pic>
      <p:sp>
        <p:nvSpPr>
          <p:cNvPr id="10" name="Tekstfelt 9"/>
          <p:cNvSpPr txBox="1"/>
          <p:nvPr/>
        </p:nvSpPr>
        <p:spPr>
          <a:xfrm>
            <a:off x="2294626" y="1293962"/>
            <a:ext cx="80484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Hvordan samles </a:t>
            </a:r>
            <a:r>
              <a:rPr lang="da-DK" b="1" dirty="0" smtClean="0"/>
              <a:t>point brugs </a:t>
            </a:r>
            <a:r>
              <a:rPr lang="da-DK" b="1" dirty="0" err="1" smtClean="0"/>
              <a:t>awards</a:t>
            </a:r>
            <a:r>
              <a:rPr lang="da-DK" b="1" dirty="0" smtClean="0"/>
              <a:t>:</a:t>
            </a:r>
          </a:p>
          <a:p>
            <a:endParaRPr lang="da-DK" dirty="0"/>
          </a:p>
          <a:p>
            <a:r>
              <a:rPr lang="da-DK" dirty="0" smtClean="0"/>
              <a:t>For </a:t>
            </a:r>
            <a:r>
              <a:rPr lang="da-DK" u="sng" dirty="0" smtClean="0"/>
              <a:t>ekvipagen</a:t>
            </a:r>
            <a:r>
              <a:rPr lang="da-DK" dirty="0" smtClean="0"/>
              <a:t> samles point indenfor </a:t>
            </a:r>
            <a:endParaRPr lang="da-DK" dirty="0"/>
          </a:p>
          <a:p>
            <a:pPr lvl="6"/>
            <a:r>
              <a:rPr lang="da-DK" dirty="0"/>
              <a:t>Kørsel</a:t>
            </a:r>
          </a:p>
          <a:p>
            <a:pPr lvl="6"/>
            <a:r>
              <a:rPr lang="da-DK" dirty="0"/>
              <a:t>Ridning</a:t>
            </a:r>
          </a:p>
          <a:p>
            <a:pPr lvl="6"/>
            <a:r>
              <a:rPr lang="da-DK" dirty="0"/>
              <a:t>Væddeløb</a:t>
            </a:r>
          </a:p>
          <a:p>
            <a:pPr lvl="6"/>
            <a:r>
              <a:rPr lang="da-DK" dirty="0"/>
              <a:t>For </a:t>
            </a:r>
            <a:r>
              <a:rPr lang="da-DK" dirty="0" smtClean="0"/>
              <a:t>Fun</a:t>
            </a:r>
          </a:p>
          <a:p>
            <a:pPr lvl="6"/>
            <a:endParaRPr lang="da-DK" dirty="0"/>
          </a:p>
          <a:p>
            <a:pPr lvl="6"/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pic>
        <p:nvPicPr>
          <p:cNvPr id="12" name="Billed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4626" y="3828781"/>
            <a:ext cx="8001000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578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05178" y="0"/>
            <a:ext cx="7422218" cy="597808"/>
          </a:xfrm>
        </p:spPr>
        <p:txBody>
          <a:bodyPr/>
          <a:lstStyle/>
          <a:p>
            <a:r>
              <a:rPr lang="da-DK" b="1" dirty="0">
                <a:solidFill>
                  <a:srgbClr val="C00000"/>
                </a:solidFill>
              </a:rPr>
              <a:t>Shetlandspony Awards 2019</a:t>
            </a:r>
            <a:endParaRPr lang="da-DK" dirty="0"/>
          </a:p>
        </p:txBody>
      </p:sp>
      <p:pic>
        <p:nvPicPr>
          <p:cNvPr id="4" name="Pladsholder til ind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9" y="4986068"/>
            <a:ext cx="1066759" cy="1577798"/>
          </a:xfrm>
          <a:prstGeom prst="rect">
            <a:avLst/>
          </a:prstGeom>
        </p:spPr>
      </p:pic>
      <p:sp>
        <p:nvSpPr>
          <p:cNvPr id="5" name="Tekstfelt 4"/>
          <p:cNvSpPr txBox="1"/>
          <p:nvPr/>
        </p:nvSpPr>
        <p:spPr>
          <a:xfrm>
            <a:off x="1604513" y="957533"/>
            <a:ext cx="86436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Hvordan samles </a:t>
            </a:r>
            <a:r>
              <a:rPr lang="da-DK" b="1" dirty="0" smtClean="0"/>
              <a:t>point show </a:t>
            </a:r>
            <a:r>
              <a:rPr lang="da-DK" b="1" dirty="0" err="1" smtClean="0"/>
              <a:t>awards</a:t>
            </a:r>
            <a:r>
              <a:rPr lang="da-DK" b="1" dirty="0" smtClean="0"/>
              <a:t>:</a:t>
            </a:r>
          </a:p>
          <a:p>
            <a:endParaRPr lang="da-DK" dirty="0"/>
          </a:p>
          <a:p>
            <a:r>
              <a:rPr lang="da-DK" dirty="0"/>
              <a:t>Point samles for </a:t>
            </a:r>
            <a:r>
              <a:rPr lang="da-DK" u="sng" dirty="0"/>
              <a:t>ponyen</a:t>
            </a:r>
            <a:r>
              <a:rPr lang="da-DK" dirty="0"/>
              <a:t> indenfor eksteriør og fra </a:t>
            </a:r>
            <a:r>
              <a:rPr lang="da-DK" u="sng" dirty="0"/>
              <a:t>max 4</a:t>
            </a:r>
            <a:r>
              <a:rPr lang="da-DK" dirty="0"/>
              <a:t> arrangementer</a:t>
            </a:r>
          </a:p>
          <a:p>
            <a:pPr lvl="6"/>
            <a:endParaRPr lang="da-DK" dirty="0"/>
          </a:p>
          <a:p>
            <a:pPr lvl="6"/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234" y="1933395"/>
            <a:ext cx="775335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565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8123" y="66427"/>
            <a:ext cx="7954180" cy="727203"/>
          </a:xfrm>
        </p:spPr>
        <p:txBody>
          <a:bodyPr>
            <a:normAutofit/>
          </a:bodyPr>
          <a:lstStyle/>
          <a:p>
            <a:r>
              <a:rPr lang="da-DK" b="1" dirty="0">
                <a:solidFill>
                  <a:srgbClr val="C00000"/>
                </a:solidFill>
              </a:rPr>
              <a:t>Shetlandspony Awards 2019</a:t>
            </a:r>
            <a:endParaRPr lang="da-DK" dirty="0"/>
          </a:p>
        </p:txBody>
      </p:sp>
      <p:sp>
        <p:nvSpPr>
          <p:cNvPr id="8" name="Tekstfelt 7"/>
          <p:cNvSpPr txBox="1"/>
          <p:nvPr/>
        </p:nvSpPr>
        <p:spPr>
          <a:xfrm>
            <a:off x="1716657" y="1388853"/>
            <a:ext cx="85056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Hvordan samles point </a:t>
            </a:r>
            <a:r>
              <a:rPr lang="da-DK" b="1" dirty="0" smtClean="0"/>
              <a:t>Stutteri/avler </a:t>
            </a:r>
            <a:r>
              <a:rPr lang="da-DK" b="1" dirty="0" err="1" smtClean="0"/>
              <a:t>award</a:t>
            </a:r>
            <a:r>
              <a:rPr lang="da-DK" b="1" dirty="0" smtClean="0"/>
              <a:t>:</a:t>
            </a:r>
            <a:endParaRPr lang="da-DK" b="1" dirty="0"/>
          </a:p>
          <a:p>
            <a:endParaRPr lang="da-DK" dirty="0" smtClean="0"/>
          </a:p>
          <a:p>
            <a:r>
              <a:rPr lang="da-DK" dirty="0" smtClean="0"/>
              <a:t>Det er KUN solgte ponyer, som kan samle point til </a:t>
            </a:r>
            <a:r>
              <a:rPr lang="da-DK" dirty="0"/>
              <a:t>Stutteri/avler </a:t>
            </a:r>
            <a:r>
              <a:rPr lang="da-DK" dirty="0" err="1" smtClean="0"/>
              <a:t>award</a:t>
            </a:r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b="1" dirty="0" smtClean="0"/>
              <a:t>Ekstra point:</a:t>
            </a:r>
            <a:endParaRPr lang="da-DK" b="1" dirty="0"/>
          </a:p>
          <a:p>
            <a:endParaRPr lang="da-DK" dirty="0"/>
          </a:p>
          <a:p>
            <a:r>
              <a:rPr lang="da-DK" dirty="0"/>
              <a:t>Deltager man med en kåret pony i Shetlandspony Awards, så tildeles ekvipagen, ponyen kåringspoint. Gælder også hvis ponyen kåres i indeværende år.</a:t>
            </a:r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382" y="2349192"/>
            <a:ext cx="7924800" cy="485775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2382" y="4806979"/>
            <a:ext cx="7753350" cy="504825"/>
          </a:xfrm>
          <a:prstGeom prst="rect">
            <a:avLst/>
          </a:prstGeom>
        </p:spPr>
      </p:pic>
      <p:pic>
        <p:nvPicPr>
          <p:cNvPr id="11" name="Pladsholder til indhold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9" y="4986068"/>
            <a:ext cx="1066759" cy="157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976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2795" y="0"/>
            <a:ext cx="7505606" cy="601554"/>
          </a:xfrm>
        </p:spPr>
        <p:txBody>
          <a:bodyPr/>
          <a:lstStyle/>
          <a:p>
            <a:r>
              <a:rPr lang="da-DK" b="1" dirty="0">
                <a:solidFill>
                  <a:srgbClr val="C00000"/>
                </a:solidFill>
              </a:rPr>
              <a:t>Shetlandspony Awards 2019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3079630" y="1242204"/>
            <a:ext cx="70564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Hvordan registreres point</a:t>
            </a:r>
            <a:r>
              <a:rPr lang="da-DK" b="1" dirty="0" smtClean="0"/>
              <a:t>:</a:t>
            </a:r>
          </a:p>
          <a:p>
            <a:endParaRPr lang="da-DK" dirty="0"/>
          </a:p>
          <a:p>
            <a:r>
              <a:rPr lang="da-DK" dirty="0"/>
              <a:t>Send resultater samt dokumentation ind løbende til følgende mailadresser</a:t>
            </a:r>
            <a:r>
              <a:rPr lang="da-DK" dirty="0" smtClean="0"/>
              <a:t>:</a:t>
            </a:r>
          </a:p>
          <a:p>
            <a:endParaRPr lang="da-DK" dirty="0"/>
          </a:p>
          <a:p>
            <a:r>
              <a:rPr lang="da-DK" u="sng" dirty="0">
                <a:hlinkClick r:id="rId2"/>
              </a:rPr>
              <a:t>shetlandspony.korsel@gmail.com</a:t>
            </a:r>
            <a:endParaRPr lang="da-DK" dirty="0"/>
          </a:p>
          <a:p>
            <a:r>
              <a:rPr lang="da-DK" u="sng" dirty="0">
                <a:hlinkClick r:id="rId3"/>
              </a:rPr>
              <a:t>shetlandspony.ridning@gmail.com</a:t>
            </a:r>
            <a:endParaRPr lang="da-DK" dirty="0"/>
          </a:p>
          <a:p>
            <a:r>
              <a:rPr lang="da-DK" u="sng" dirty="0">
                <a:hlinkClick r:id="rId4"/>
              </a:rPr>
              <a:t>shetlandspony.forfun@gmail.com</a:t>
            </a:r>
            <a:endParaRPr lang="da-DK" dirty="0"/>
          </a:p>
          <a:p>
            <a:r>
              <a:rPr lang="da-DK" u="sng" dirty="0">
                <a:hlinkClick r:id="rId5"/>
              </a:rPr>
              <a:t>shetlandspony.race@gmail.com</a:t>
            </a:r>
            <a:endParaRPr lang="da-DK" dirty="0"/>
          </a:p>
          <a:p>
            <a:r>
              <a:rPr lang="da-DK" u="sng" dirty="0">
                <a:hlinkClick r:id="rId6"/>
              </a:rPr>
              <a:t>shetlandspony.exterior@gmail.com</a:t>
            </a:r>
            <a:endParaRPr lang="da-DK" dirty="0"/>
          </a:p>
          <a:p>
            <a:endParaRPr lang="da-DK" dirty="0" smtClean="0"/>
          </a:p>
          <a:p>
            <a:r>
              <a:rPr lang="da-DK" dirty="0" smtClean="0"/>
              <a:t>Senest </a:t>
            </a:r>
            <a:r>
              <a:rPr lang="da-DK" dirty="0"/>
              <a:t>14 dage efter et arrangement</a:t>
            </a:r>
          </a:p>
          <a:p>
            <a:endParaRPr lang="da-DK" dirty="0" smtClean="0"/>
          </a:p>
          <a:p>
            <a:r>
              <a:rPr lang="da-DK" dirty="0" smtClean="0"/>
              <a:t>Så </a:t>
            </a:r>
            <a:r>
              <a:rPr lang="da-DK" dirty="0"/>
              <a:t>er ekvipagen eller ponyen registreret som deltager i Shetlandspony Awards 2019</a:t>
            </a:r>
          </a:p>
          <a:p>
            <a:endParaRPr lang="da-DK" dirty="0"/>
          </a:p>
        </p:txBody>
      </p:sp>
      <p:pic>
        <p:nvPicPr>
          <p:cNvPr id="5" name="Pladsholder til indhold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9" y="4986068"/>
            <a:ext cx="1066759" cy="157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134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råbe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TM04033925[[fn=Dråbe]]</Template>
  <TotalTime>55</TotalTime>
  <Words>472</Words>
  <Application>Microsoft Macintosh PowerPoint</Application>
  <PresentationFormat>Brugerdefineret</PresentationFormat>
  <Paragraphs>148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Dråbe</vt:lpstr>
      <vt:lpstr>Shetlandspony Awards 2019</vt:lpstr>
      <vt:lpstr>Shetlandspony Awards 2019</vt:lpstr>
      <vt:lpstr>Shetlandspony Awards 2019</vt:lpstr>
      <vt:lpstr>Shetlandspony Awards 2019</vt:lpstr>
      <vt:lpstr>Shetlandspony Awards 2019</vt:lpstr>
      <vt:lpstr>Shetlandspony Awards 2019</vt:lpstr>
      <vt:lpstr>Shetlandspony Awards 2019</vt:lpstr>
      <vt:lpstr>Shetlandspony Awards 2019</vt:lpstr>
      <vt:lpstr>Shetlandspony Awards 2019</vt:lpstr>
      <vt:lpstr>Shetlandspony Awards 2019</vt:lpstr>
    </vt:vector>
  </TitlesOfParts>
  <Company>Landbo Limfjord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Shetlandspony Awards 2019</dc:title>
  <dc:creator>msj</dc:creator>
  <cp:lastModifiedBy>Linda Petz</cp:lastModifiedBy>
  <cp:revision>13</cp:revision>
  <dcterms:created xsi:type="dcterms:W3CDTF">2019-03-21T23:03:31Z</dcterms:created>
  <dcterms:modified xsi:type="dcterms:W3CDTF">2019-12-24T09:13:12Z</dcterms:modified>
</cp:coreProperties>
</file>